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62" r:id="rId10"/>
    <p:sldId id="270" r:id="rId11"/>
    <p:sldId id="271" r:id="rId12"/>
    <p:sldId id="261" r:id="rId13"/>
    <p:sldId id="263" r:id="rId14"/>
    <p:sldId id="272" r:id="rId15"/>
    <p:sldId id="276" r:id="rId16"/>
    <p:sldId id="273" r:id="rId17"/>
    <p:sldId id="277" r:id="rId18"/>
    <p:sldId id="280" r:id="rId19"/>
    <p:sldId id="275" r:id="rId20"/>
    <p:sldId id="281" r:id="rId21"/>
    <p:sldId id="278" r:id="rId22"/>
    <p:sldId id="279" r:id="rId23"/>
    <p:sldId id="283" r:id="rId24"/>
    <p:sldId id="282" r:id="rId25"/>
    <p:sldId id="284" r:id="rId26"/>
    <p:sldId id="287" r:id="rId27"/>
    <p:sldId id="288" r:id="rId28"/>
    <p:sldId id="286" r:id="rId29"/>
    <p:sldId id="290" r:id="rId30"/>
    <p:sldId id="291" r:id="rId31"/>
    <p:sldId id="292" r:id="rId32"/>
  </p:sldIdLst>
  <p:sldSz cx="9144000" cy="6858000" type="screen4x3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4532" autoAdjust="0"/>
  </p:normalViewPr>
  <p:slideViewPr>
    <p:cSldViewPr>
      <p:cViewPr varScale="1">
        <p:scale>
          <a:sx n="69" d="100"/>
          <a:sy n="69" d="100"/>
        </p:scale>
        <p:origin x="-162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0C67B-07A7-4E06-B7C2-04B59852B16F}" type="datetimeFigureOut">
              <a:rPr lang="es-ES" smtClean="0"/>
              <a:t>26/07/2018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746FC-E966-4572-800A-3628FE86F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55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46FC-E966-4572-800A-3628FE86F6B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2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SV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S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SV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S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SV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SV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8CD5769-7AE3-47A4-B679-889E7380C523}" type="datetimeFigureOut">
              <a:rPr lang="es-SV" smtClean="0"/>
              <a:t>26/7/2018</a:t>
            </a:fld>
            <a:endParaRPr lang="es-SV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3E75AE9-7BA1-4E82-BAFB-D093A92B4ACA}" type="slidenum">
              <a:rPr lang="es-SV" smtClean="0"/>
              <a:t>‹Nº›</a:t>
            </a:fld>
            <a:endParaRPr lang="es-S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35696" y="548680"/>
            <a:ext cx="6984776" cy="1174282"/>
          </a:xfrm>
        </p:spPr>
        <p:txBody>
          <a:bodyPr>
            <a:normAutofit/>
          </a:bodyPr>
          <a:lstStyle/>
          <a:p>
            <a:pPr algn="ctr"/>
            <a:r>
              <a:rPr lang="es-MX" sz="1800" dirty="0" smtClean="0">
                <a:latin typeface="Century Gothic" panose="020B0502020202020204" pitchFamily="34" charset="0"/>
              </a:rPr>
              <a:t>UNIVERSIDAD NACIONAL DE EL SALVADOR</a:t>
            </a:r>
            <a:br>
              <a:rPr lang="es-MX" sz="1800" dirty="0" smtClean="0">
                <a:latin typeface="Century Gothic" panose="020B0502020202020204" pitchFamily="34" charset="0"/>
              </a:rPr>
            </a:br>
            <a:r>
              <a:rPr lang="es-MX" sz="1800" dirty="0" smtClean="0">
                <a:latin typeface="Century Gothic" panose="020B0502020202020204" pitchFamily="34" charset="0"/>
              </a:rPr>
              <a:t>FACULTAD MULTIDISCIPLINARIA PARACENTRAL</a:t>
            </a:r>
            <a:br>
              <a:rPr lang="es-MX" sz="1800" dirty="0" smtClean="0">
                <a:latin typeface="Century Gothic" panose="020B0502020202020204" pitchFamily="34" charset="0"/>
              </a:rPr>
            </a:br>
            <a:r>
              <a:rPr lang="es-MX" sz="1800" dirty="0" smtClean="0">
                <a:latin typeface="Century Gothic" panose="020B0502020202020204" pitchFamily="34" charset="0"/>
              </a:rPr>
              <a:t>DEPARTAMENTO DE INFORMATICA</a:t>
            </a:r>
            <a:endParaRPr lang="es-SV" sz="1800" dirty="0">
              <a:latin typeface="Century Gothic" panose="020B050202020202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86000" y="2348880"/>
            <a:ext cx="6172200" cy="4026042"/>
          </a:xfrm>
        </p:spPr>
        <p:txBody>
          <a:bodyPr>
            <a:normAutofit/>
          </a:bodyPr>
          <a:lstStyle/>
          <a:p>
            <a:pPr algn="ctr"/>
            <a:r>
              <a:rPr lang="es-MX" sz="2400" b="0" dirty="0">
                <a:latin typeface="Century Gothic" panose="020B0502020202020204" pitchFamily="34" charset="0"/>
              </a:rPr>
              <a:t>Taller: </a:t>
            </a:r>
            <a:endParaRPr lang="es-MX" sz="2400" b="0" dirty="0" smtClean="0">
              <a:latin typeface="Century Gothic" panose="020B0502020202020204" pitchFamily="34" charset="0"/>
            </a:endParaRPr>
          </a:p>
          <a:p>
            <a:pPr algn="ctr"/>
            <a:r>
              <a:rPr lang="es-MX" sz="2400" b="0" dirty="0" smtClean="0">
                <a:latin typeface="Century Gothic" panose="020B0502020202020204" pitchFamily="34" charset="0"/>
              </a:rPr>
              <a:t>Introducción </a:t>
            </a:r>
            <a:r>
              <a:rPr lang="es-MX" sz="2400" b="0" dirty="0">
                <a:latin typeface="Century Gothic" panose="020B0502020202020204" pitchFamily="34" charset="0"/>
              </a:rPr>
              <a:t>a </a:t>
            </a:r>
            <a:r>
              <a:rPr lang="es-MX" sz="2400" b="0" dirty="0" err="1">
                <a:latin typeface="Century Gothic" panose="020B0502020202020204" pitchFamily="34" charset="0"/>
              </a:rPr>
              <a:t>GitHub</a:t>
            </a:r>
            <a:endParaRPr lang="es-MX" sz="2400" b="0" dirty="0">
              <a:latin typeface="Century Gothic" panose="020B0502020202020204" pitchFamily="34" charset="0"/>
            </a:endParaRPr>
          </a:p>
          <a:p>
            <a:pPr algn="ctr"/>
            <a:r>
              <a:rPr lang="es-MX" sz="2400" b="0" dirty="0">
                <a:latin typeface="Century Gothic" panose="020B0502020202020204" pitchFamily="34" charset="0"/>
              </a:rPr>
              <a:t>Plataforma de </a:t>
            </a:r>
            <a:r>
              <a:rPr lang="es-MX" sz="2400" b="0" dirty="0" smtClean="0">
                <a:latin typeface="Century Gothic" panose="020B0502020202020204" pitchFamily="34" charset="0"/>
              </a:rPr>
              <a:t>desarrollo colaborativo</a:t>
            </a:r>
          </a:p>
          <a:p>
            <a:pPr algn="ctr"/>
            <a:endParaRPr lang="es-MX" sz="2400" b="0" dirty="0" smtClean="0">
              <a:latin typeface="Century Gothic" panose="020B0502020202020204" pitchFamily="34" charset="0"/>
            </a:endParaRPr>
          </a:p>
          <a:p>
            <a:pPr algn="ctr"/>
            <a:endParaRPr lang="es-MX" sz="2400" b="0" dirty="0">
              <a:latin typeface="Century Gothic" panose="020B0502020202020204" pitchFamily="34" charset="0"/>
            </a:endParaRPr>
          </a:p>
          <a:p>
            <a:pPr algn="ctr"/>
            <a:r>
              <a:rPr lang="es-MX" sz="2400" b="0" dirty="0" smtClean="0">
                <a:latin typeface="Century Gothic" panose="020B0502020202020204" pitchFamily="34" charset="0"/>
              </a:rPr>
              <a:t>Ponentes:</a:t>
            </a:r>
          </a:p>
          <a:p>
            <a:pPr algn="ctr"/>
            <a:r>
              <a:rPr lang="es-MX" sz="2400" b="0" dirty="0" smtClean="0">
                <a:latin typeface="Century Gothic" panose="020B0502020202020204" pitchFamily="34" charset="0"/>
              </a:rPr>
              <a:t>Boris Ricardo Miranda Ayala</a:t>
            </a:r>
          </a:p>
          <a:p>
            <a:pPr algn="ctr"/>
            <a:r>
              <a:rPr lang="es-MX" sz="2400" b="0" dirty="0" smtClean="0">
                <a:latin typeface="Century Gothic" panose="020B0502020202020204" pitchFamily="34" charset="0"/>
              </a:rPr>
              <a:t>Eunice Abigail Pineda Henríquez</a:t>
            </a:r>
            <a:endParaRPr lang="es-SV" sz="2400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IRANDA\Dropbox\Capturas de pantalla\Captura de pantalla 2018-07-21 17.21.22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t="17223" r="18573" b="7110"/>
          <a:stretch/>
        </p:blipFill>
        <p:spPr bwMode="auto">
          <a:xfrm>
            <a:off x="683568" y="260648"/>
            <a:ext cx="7282082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RANDA\Dropbox\Capturas de pantalla\Captura de pantalla 2018-07-21 17.21.47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6412" r="14483" b="5843"/>
          <a:stretch/>
        </p:blipFill>
        <p:spPr bwMode="auto">
          <a:xfrm>
            <a:off x="251520" y="188640"/>
            <a:ext cx="840948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9269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Instalación de la versión desktop de GitHub (https://desktop.github.com/)	</a:t>
            </a:r>
            <a:endParaRPr lang="es-SV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" r="1201" b="11141"/>
          <a:stretch/>
        </p:blipFill>
        <p:spPr bwMode="auto">
          <a:xfrm>
            <a:off x="300399" y="1988840"/>
            <a:ext cx="8094565" cy="3920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6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706090"/>
          </a:xfrm>
        </p:spPr>
        <p:txBody>
          <a:bodyPr/>
          <a:lstStyle/>
          <a:p>
            <a:r>
              <a:rPr lang="es-SV" dirty="0"/>
              <a:t>Clonación de Repositorios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052736"/>
            <a:ext cx="8003232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¿Qué es clonar un </a:t>
            </a:r>
            <a:r>
              <a:rPr lang="es-MX" b="1" dirty="0">
                <a:solidFill>
                  <a:schemeClr val="tx2"/>
                </a:solidFill>
                <a:latin typeface="Century Gothic" panose="020B0502020202020204" pitchFamily="34" charset="0"/>
              </a:rPr>
              <a:t>repositorio? </a:t>
            </a:r>
            <a:endParaRPr lang="es-MX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significa 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bajarse una copia completa del mismo a nuestro 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ordenador. </a:t>
            </a:r>
            <a:endParaRPr lang="es-SV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C:\Users\MIRANDA\Dropbox\Capturas de pantalla\Captura de pantalla 2018-07-21 17.28.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6" t="16512" r="16778" b="16132"/>
          <a:stretch/>
        </p:blipFill>
        <p:spPr bwMode="auto">
          <a:xfrm>
            <a:off x="611560" y="2204864"/>
            <a:ext cx="718037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6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RANDA\Dropbox\Capturas de pantalla\Captura de pantalla 2018-07-21 17.32.25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6" t="18224" r="26987" b="41488"/>
          <a:stretch/>
        </p:blipFill>
        <p:spPr bwMode="auto">
          <a:xfrm>
            <a:off x="827584" y="836711"/>
            <a:ext cx="7128792" cy="52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1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156" y="404664"/>
            <a:ext cx="7467600" cy="652934"/>
          </a:xfrm>
        </p:spPr>
        <p:txBody>
          <a:bodyPr/>
          <a:lstStyle/>
          <a:p>
            <a:pPr algn="ctr"/>
            <a:r>
              <a:rPr lang="es-SV" dirty="0" smtClean="0"/>
              <a:t>CREACION DE COMMIT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4866" t="4647" r="15005" b="9599"/>
          <a:stretch/>
        </p:blipFill>
        <p:spPr>
          <a:xfrm>
            <a:off x="781050" y="1412776"/>
            <a:ext cx="6815286" cy="46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156" y="404664"/>
            <a:ext cx="7467600" cy="652934"/>
          </a:xfrm>
        </p:spPr>
        <p:txBody>
          <a:bodyPr/>
          <a:lstStyle/>
          <a:p>
            <a:pPr algn="ctr"/>
            <a:r>
              <a:rPr lang="es-SV" dirty="0" smtClean="0"/>
              <a:t>CREACION DE PUSH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4603" t="4647" r="15005" b="9599"/>
          <a:stretch/>
        </p:blipFill>
        <p:spPr>
          <a:xfrm>
            <a:off x="611560" y="1196751"/>
            <a:ext cx="6696744" cy="45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156" y="404664"/>
            <a:ext cx="7467600" cy="652934"/>
          </a:xfrm>
        </p:spPr>
        <p:txBody>
          <a:bodyPr/>
          <a:lstStyle/>
          <a:p>
            <a:pPr algn="ctr"/>
            <a:r>
              <a:rPr lang="es-SV" dirty="0" smtClean="0"/>
              <a:t>CREACION DE PULL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5563" t="5509" r="15138" b="11852"/>
          <a:stretch/>
        </p:blipFill>
        <p:spPr>
          <a:xfrm>
            <a:off x="755576" y="1484784"/>
            <a:ext cx="741072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9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 smtClean="0"/>
              <a:t>CREACION DE BRANCH (RAMAS)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31398" b="7883"/>
          <a:stretch/>
        </p:blipFill>
        <p:spPr>
          <a:xfrm>
            <a:off x="827584" y="1628800"/>
            <a:ext cx="6487616" cy="48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5306" t="5145" r="14179" b="10815"/>
          <a:stretch/>
        </p:blipFill>
        <p:spPr>
          <a:xfrm>
            <a:off x="539552" y="548680"/>
            <a:ext cx="7632848" cy="51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980728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Agenda:</a:t>
            </a:r>
            <a:endParaRPr lang="es-SV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075240" cy="48737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Introducción a </a:t>
            </a:r>
            <a:r>
              <a:rPr lang="es-MX" sz="20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GitHub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Creación y configuración de cuenta en la 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plataforma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Instalación de la versión desktop de </a:t>
            </a:r>
            <a:r>
              <a:rPr lang="es-MX" sz="20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GitHub</a:t>
            </a:r>
            <a:endParaRPr lang="es-MX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SV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Creación de </a:t>
            </a:r>
            <a:r>
              <a:rPr lang="es-SV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repositorios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SV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Clonación de </a:t>
            </a:r>
            <a:r>
              <a:rPr lang="es-SV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Repositorios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Creación de </a:t>
            </a:r>
            <a:r>
              <a:rPr lang="es-MX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commit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, </a:t>
            </a:r>
            <a:r>
              <a:rPr lang="es-MX" sz="20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pull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MX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request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, </a:t>
            </a:r>
            <a:r>
              <a:rPr lang="es-MX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issues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, </a:t>
            </a:r>
            <a:r>
              <a:rPr lang="es-MX" sz="20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branch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, </a:t>
            </a:r>
            <a:r>
              <a:rPr lang="es-MX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marge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MX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branch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, organizaciones de trabajo</a:t>
            </a:r>
            <a:endParaRPr lang="es-SV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smtClean="0"/>
              <a:t>AGREGANDO </a:t>
            </a:r>
            <a:r>
              <a:rPr lang="es-SV" dirty="0" smtClean="0"/>
              <a:t>COLABORADORES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838" t="10781" r="11413" b="16384"/>
          <a:stretch/>
        </p:blipFill>
        <p:spPr>
          <a:xfrm>
            <a:off x="478928" y="1700808"/>
            <a:ext cx="789318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 smtClean="0"/>
              <a:t>CREACION DE </a:t>
            </a:r>
            <a:r>
              <a:rPr lang="es-SV" dirty="0" smtClean="0"/>
              <a:t>ISSUES </a:t>
            </a:r>
            <a:r>
              <a:rPr lang="es-MX" dirty="0"/>
              <a:t>(https://github.com/bortan01/blog)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11507" r="1505" b="7883"/>
          <a:stretch/>
        </p:blipFill>
        <p:spPr>
          <a:xfrm>
            <a:off x="251519" y="1628800"/>
            <a:ext cx="829411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12387" b="12529"/>
          <a:stretch/>
        </p:blipFill>
        <p:spPr>
          <a:xfrm>
            <a:off x="323528" y="836712"/>
            <a:ext cx="801717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CRANDO FORK (https://github.com/bortan01/blog)</a:t>
            </a:r>
            <a:endParaRPr lang="es-SV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" b="6069"/>
          <a:stretch/>
        </p:blipFill>
        <p:spPr bwMode="auto">
          <a:xfrm>
            <a:off x="395536" y="2272144"/>
            <a:ext cx="7467600" cy="358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54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467600" cy="41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59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CREANDO PULL REQUEST</a:t>
            </a:r>
            <a:endParaRPr lang="es-SV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8885" r="10947" b="6220"/>
          <a:stretch/>
        </p:blipFill>
        <p:spPr bwMode="auto">
          <a:xfrm>
            <a:off x="827584" y="1700808"/>
            <a:ext cx="6768752" cy="408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6012160" y="4005064"/>
            <a:ext cx="720080" cy="14401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9330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ACETANDO PULL REQUEST</a:t>
            </a:r>
            <a:endParaRPr lang="es-SV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0273" r="2041" b="10199"/>
          <a:stretch/>
        </p:blipFill>
        <p:spPr bwMode="auto">
          <a:xfrm>
            <a:off x="1177636" y="2369127"/>
            <a:ext cx="6594764" cy="333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763688" y="4509120"/>
            <a:ext cx="1368152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6771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CERRANDO PULL REQUEST</a:t>
            </a:r>
            <a:endParaRPr lang="es-SV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10495" r="20398" b="9647"/>
          <a:stretch/>
        </p:blipFill>
        <p:spPr bwMode="auto">
          <a:xfrm>
            <a:off x="465295" y="1600200"/>
            <a:ext cx="7451409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10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t="8624" r="12616" b="10199"/>
          <a:stretch/>
        </p:blipFill>
        <p:spPr bwMode="auto">
          <a:xfrm>
            <a:off x="539552" y="1556792"/>
            <a:ext cx="739399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4355976" y="5085184"/>
            <a:ext cx="1152128" cy="28803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1229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332656"/>
            <a:ext cx="7467600" cy="1143000"/>
          </a:xfrm>
        </p:spPr>
        <p:txBody>
          <a:bodyPr/>
          <a:lstStyle/>
          <a:p>
            <a:pPr algn="ctr"/>
            <a:r>
              <a:rPr lang="es-SV" dirty="0"/>
              <a:t>Páginas de </a:t>
            </a:r>
            <a:r>
              <a:rPr lang="es-SV" dirty="0" err="1"/>
              <a:t>GitHub</a:t>
            </a:r>
            <a:endParaRPr lang="es-SV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8" t="23958" r="14009" b="13163"/>
          <a:stretch/>
        </p:blipFill>
        <p:spPr bwMode="auto">
          <a:xfrm>
            <a:off x="467544" y="1556792"/>
            <a:ext cx="7467600" cy="454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Century Gothic" panose="020B0502020202020204" pitchFamily="34" charset="0"/>
              </a:rPr>
              <a:t>Introducción a </a:t>
            </a:r>
            <a:r>
              <a:rPr lang="es-MX" dirty="0" err="1">
                <a:latin typeface="Century Gothic" panose="020B0502020202020204" pitchFamily="34" charset="0"/>
              </a:rPr>
              <a:t>G</a:t>
            </a:r>
            <a:r>
              <a:rPr lang="es-MX" dirty="0" err="1" smtClean="0">
                <a:latin typeface="Century Gothic" panose="020B0502020202020204" pitchFamily="34" charset="0"/>
              </a:rPr>
              <a:t>ithub</a:t>
            </a:r>
            <a:endParaRPr lang="es-SV" dirty="0">
              <a:latin typeface="Century Gothic" panose="020B0502020202020204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07504" y="4005064"/>
            <a:ext cx="8352928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SV" sz="2800" dirty="0">
                <a:solidFill>
                  <a:schemeClr val="tx2"/>
                </a:solidFill>
                <a:latin typeface="Century Gothic" panose="020B0502020202020204" pitchFamily="34" charset="0"/>
              </a:rPr>
              <a:t>¿</a:t>
            </a:r>
            <a:r>
              <a:rPr lang="es-SV" sz="28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Que es </a:t>
            </a:r>
            <a:r>
              <a:rPr lang="es-SV" sz="28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GitHub</a:t>
            </a:r>
            <a:r>
              <a:rPr lang="es-SV" sz="28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? </a:t>
            </a:r>
            <a:r>
              <a:rPr lang="es-MX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es un servicio de alojamiento que ofrece a los desarrolladores repositorios de software usando el sistema de control de </a:t>
            </a:r>
            <a:r>
              <a:rPr lang="es-MX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versiones.</a:t>
            </a:r>
            <a:endParaRPr lang="es-SV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Resultado de imagen para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628800"/>
            <a:ext cx="285866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CREANDO ORGANZACION</a:t>
            </a:r>
            <a:endParaRPr lang="es-SV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6" t="10604" b="52767"/>
          <a:stretch/>
        </p:blipFill>
        <p:spPr bwMode="auto">
          <a:xfrm>
            <a:off x="827584" y="1916832"/>
            <a:ext cx="8039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40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gracias por su atencion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769" l="2438" r="9712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68"/>
          <a:stretch/>
        </p:blipFill>
        <p:spPr bwMode="auto">
          <a:xfrm rot="20327193">
            <a:off x="5749108" y="977466"/>
            <a:ext cx="2533917" cy="300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 rot="20530019">
            <a:off x="594804" y="2487689"/>
            <a:ext cx="588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 smtClean="0">
                <a:solidFill>
                  <a:schemeClr val="accent1"/>
                </a:solidFill>
                <a:latin typeface="Brush Script MT" panose="03060802040406070304" pitchFamily="66" charset="0"/>
              </a:rPr>
              <a:t>Gracias por su atención</a:t>
            </a:r>
          </a:p>
          <a:p>
            <a:pPr algn="ctr"/>
            <a:r>
              <a:rPr lang="es-MX" sz="5400" dirty="0" smtClean="0">
                <a:solidFill>
                  <a:schemeClr val="accent1"/>
                </a:solidFill>
                <a:latin typeface="Brush Script MT" panose="03060802040406070304" pitchFamily="66" charset="0"/>
              </a:rPr>
              <a:t>Linda Tarde</a:t>
            </a:r>
            <a:endParaRPr lang="es-SV" sz="5400" dirty="0">
              <a:solidFill>
                <a:schemeClr val="accent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1299443"/>
            <a:ext cx="8152358" cy="4040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SV" sz="32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SV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SV" sz="3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¿Por qué utilizar </a:t>
            </a:r>
            <a:r>
              <a:rPr lang="es-SV" sz="32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GitHub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? </a:t>
            </a:r>
          </a:p>
          <a:p>
            <a:pPr marL="2628900" lvl="8" indent="-342900">
              <a:buFont typeface="Wingdings" panose="05000000000000000000" pitchFamily="2" charset="2"/>
              <a:buChar char="ü"/>
            </a:pPr>
            <a:r>
              <a:rPr lang="es-SV" sz="24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Aprender </a:t>
            </a:r>
            <a:r>
              <a:rPr lang="es-SV" sz="2400" dirty="0">
                <a:solidFill>
                  <a:schemeClr val="tx2"/>
                </a:solidFill>
                <a:latin typeface="Century Gothic" panose="020B0502020202020204" pitchFamily="34" charset="0"/>
              </a:rPr>
              <a:t>y </a:t>
            </a:r>
            <a:r>
              <a:rPr lang="es-SV" sz="24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experimentar</a:t>
            </a:r>
            <a:endParaRPr lang="es-MX" dirty="0"/>
          </a:p>
          <a:p>
            <a:pPr marL="2628900" lvl="8" indent="-342900">
              <a:buFont typeface="Wingdings" panose="05000000000000000000" pitchFamily="2" charset="2"/>
              <a:buChar char="ü"/>
            </a:pPr>
            <a:r>
              <a:rPr lang="es-SV" sz="2400" dirty="0" smtClean="0">
                <a:latin typeface="Century Gothic" panose="020B0502020202020204" pitchFamily="34" charset="0"/>
              </a:rPr>
              <a:t>Permite </a:t>
            </a:r>
            <a:r>
              <a:rPr lang="es-SV" sz="2400" dirty="0">
                <a:latin typeface="Century Gothic" panose="020B0502020202020204" pitchFamily="34" charset="0"/>
              </a:rPr>
              <a:t>que alojemos </a:t>
            </a:r>
            <a:r>
              <a:rPr lang="es-SV" sz="2400" dirty="0" smtClean="0">
                <a:latin typeface="Century Gothic" panose="020B0502020202020204" pitchFamily="34" charset="0"/>
              </a:rPr>
              <a:t>proyectos</a:t>
            </a:r>
          </a:p>
          <a:p>
            <a:pPr marL="2628900" lvl="8" indent="-342900">
              <a:buFont typeface="Wingdings" panose="05000000000000000000" pitchFamily="2" charset="2"/>
              <a:buChar char="ü"/>
            </a:pPr>
            <a:r>
              <a:rPr lang="es-MX" sz="24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Permite compartir proyectos</a:t>
            </a:r>
          </a:p>
          <a:p>
            <a:pPr marL="2628900" lvl="8" indent="-342900">
              <a:buFont typeface="Wingdings" panose="05000000000000000000" pitchFamily="2" charset="2"/>
              <a:buChar char="ü"/>
            </a:pPr>
            <a:r>
              <a:rPr lang="es-MX" sz="2400" dirty="0" smtClean="0">
                <a:latin typeface="Century Gothic" panose="020B0502020202020204" pitchFamily="34" charset="0"/>
              </a:rPr>
              <a:t>Contribuir y colaborar</a:t>
            </a:r>
          </a:p>
          <a:p>
            <a:pPr marL="2628900" lvl="8" indent="-342900">
              <a:buFont typeface="Wingdings" panose="05000000000000000000" pitchFamily="2" charset="2"/>
              <a:buChar char="ü"/>
            </a:pPr>
            <a:r>
              <a:rPr lang="es-MX" sz="2400" dirty="0">
                <a:latin typeface="Century Gothic" panose="020B0502020202020204" pitchFamily="34" charset="0"/>
              </a:rPr>
              <a:t>Versionar tu código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 marL="2628900" lvl="8" indent="-342900">
              <a:buFont typeface="Wingdings" panose="05000000000000000000" pitchFamily="2" charset="2"/>
              <a:buChar char="ü"/>
            </a:pPr>
            <a:endParaRPr lang="es-SV" sz="24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32656"/>
            <a:ext cx="167163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6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764704"/>
            <a:ext cx="7272808" cy="4896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s-SV" sz="32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SV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¿Qué proyectos utilizan GitHub</a:t>
            </a: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? </a:t>
            </a:r>
            <a:endParaRPr lang="es-SV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Linux 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(https://github.com/torvalds/linux)</a:t>
            </a:r>
          </a:p>
          <a:p>
            <a:pPr>
              <a:buFont typeface="Wingdings" pitchFamily="2" charset="2"/>
              <a:buChar char="ü"/>
            </a:pP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VLC Media Player </a:t>
            </a:r>
            <a:r>
              <a:rPr lang="es-SV" sz="3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(https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://github.com/videolan/vlc)</a:t>
            </a:r>
          </a:p>
          <a:p>
            <a:pPr>
              <a:buFont typeface="Wingdings" pitchFamily="2" charset="2"/>
              <a:buChar char="ü"/>
            </a:pPr>
            <a:r>
              <a:rPr lang="es-SV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LibreOffice</a:t>
            </a: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SV" sz="3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(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https://github.com/LibreOffice)</a:t>
            </a:r>
          </a:p>
          <a:p>
            <a:pPr>
              <a:buFont typeface="Wingdings" pitchFamily="2" charset="2"/>
              <a:buChar char="ü"/>
            </a:pP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Mozilla Firefox 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(https://github.com/mozilla)</a:t>
            </a:r>
          </a:p>
          <a:p>
            <a:pPr>
              <a:buFont typeface="Wingdings" pitchFamily="2" charset="2"/>
              <a:buChar char="ü"/>
            </a:pPr>
            <a:r>
              <a:rPr lang="es-SV" sz="32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Blender</a:t>
            </a:r>
            <a:r>
              <a:rPr lang="es-SV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s-SV" sz="3200" dirty="0">
                <a:solidFill>
                  <a:schemeClr val="tx2"/>
                </a:solidFill>
                <a:latin typeface="Century Gothic" panose="020B0502020202020204" pitchFamily="34" charset="0"/>
              </a:rPr>
              <a:t>(https://github.com/sobotka/blender)</a:t>
            </a:r>
          </a:p>
          <a:p>
            <a:pPr marL="0" indent="0">
              <a:buNone/>
            </a:pPr>
            <a:endParaRPr lang="es-SV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0"/>
            <a:ext cx="167163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9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539552" y="69269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Century Gothic" panose="020B0502020202020204" pitchFamily="34" charset="0"/>
              </a:rPr>
              <a:t>Creación y configuración de cuenta en la </a:t>
            </a:r>
            <a:r>
              <a:rPr lang="es-MX" b="1" dirty="0" smtClean="0">
                <a:latin typeface="Century Gothic" panose="020B0502020202020204" pitchFamily="34" charset="0"/>
              </a:rPr>
              <a:t>plataforma</a:t>
            </a:r>
            <a:r>
              <a:rPr lang="es-MX" dirty="0" smtClean="0">
                <a:latin typeface="Century Gothic" panose="020B0502020202020204" pitchFamily="34" charset="0"/>
              </a:rPr>
              <a:t/>
            </a:r>
            <a:br>
              <a:rPr lang="es-MX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Ingresar a </a:t>
            </a:r>
            <a:r>
              <a:rPr lang="es-MX" dirty="0">
                <a:latin typeface="Century Gothic" panose="020B0502020202020204" pitchFamily="34" charset="0"/>
              </a:rPr>
              <a:t>: https://github.com/join?source=login</a:t>
            </a:r>
            <a:endParaRPr lang="es-SV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C:\Users\MIRANDA\Dropbox\Capturas de pantalla\Captura de pantalla 2018-07-21 17.00.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0" t="11834" r="26045" b="5530"/>
          <a:stretch/>
        </p:blipFill>
        <p:spPr bwMode="auto">
          <a:xfrm>
            <a:off x="179511" y="1844824"/>
            <a:ext cx="7614063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7467600" cy="580926"/>
          </a:xfrm>
        </p:spPr>
        <p:txBody>
          <a:bodyPr/>
          <a:lstStyle/>
          <a:p>
            <a:pPr algn="ctr"/>
            <a:r>
              <a:rPr lang="en-US" dirty="0" err="1" smtClean="0"/>
              <a:t>Completar</a:t>
            </a:r>
            <a:r>
              <a:rPr lang="en-US" dirty="0" smtClean="0"/>
              <a:t> el </a:t>
            </a:r>
            <a:r>
              <a:rPr lang="en-US" dirty="0" err="1" smtClean="0"/>
              <a:t>registro</a:t>
            </a:r>
            <a:endParaRPr lang="es-ES" dirty="0"/>
          </a:p>
        </p:txBody>
      </p:sp>
      <p:pic>
        <p:nvPicPr>
          <p:cNvPr id="2050" name="Picture 2" descr="C:\Users\MIRANDA\Dropbox\Capturas de pantalla\Captura de pantalla 2018-07-21 17.02.42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4" t="13160" r="26230" b="7865"/>
          <a:stretch/>
        </p:blipFill>
        <p:spPr bwMode="auto">
          <a:xfrm>
            <a:off x="971600" y="908720"/>
            <a:ext cx="6120680" cy="54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8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IRANDA\Dropbox\Capturas de pantalla\Captura de pantalla 2018-07-21 17.03.21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6" t="20490" r="25173" b="5202"/>
          <a:stretch/>
        </p:blipFill>
        <p:spPr bwMode="auto">
          <a:xfrm>
            <a:off x="683568" y="620688"/>
            <a:ext cx="6768752" cy="57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64704"/>
            <a:ext cx="7467600" cy="652934"/>
          </a:xfrm>
        </p:spPr>
        <p:txBody>
          <a:bodyPr/>
          <a:lstStyle/>
          <a:p>
            <a:pPr algn="ctr"/>
            <a:r>
              <a:rPr lang="es-SV" dirty="0"/>
              <a:t>Creación de repositorios</a:t>
            </a:r>
          </a:p>
        </p:txBody>
      </p:sp>
      <p:pic>
        <p:nvPicPr>
          <p:cNvPr id="3074" name="Picture 2" descr="C:\Users\MIRANDA\Dropbox\Capturas de pantalla\Captura de pantalla 2018-07-21 17.18.41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2" b="8993"/>
          <a:stretch/>
        </p:blipFill>
        <p:spPr bwMode="auto">
          <a:xfrm>
            <a:off x="107504" y="1412776"/>
            <a:ext cx="854956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437</TotalTime>
  <Words>219</Words>
  <Application>Microsoft Office PowerPoint</Application>
  <PresentationFormat>Presentación en pantalla (4:3)</PresentationFormat>
  <Paragraphs>55</Paragraphs>
  <Slides>31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Mirador</vt:lpstr>
      <vt:lpstr>UNIVERSIDAD NACIONAL DE EL SALVADOR FACULTAD MULTIDISCIPLINARIA PARACENTRAL DEPARTAMENTO DE INFORMATICA</vt:lpstr>
      <vt:lpstr>Agenda:</vt:lpstr>
      <vt:lpstr>Introducción a Github</vt:lpstr>
      <vt:lpstr>Presentación de PowerPoint</vt:lpstr>
      <vt:lpstr>Presentación de PowerPoint</vt:lpstr>
      <vt:lpstr>Creación y configuración de cuenta en la plataforma Ingresar a : https://github.com/join?source=login</vt:lpstr>
      <vt:lpstr>Completar el registro</vt:lpstr>
      <vt:lpstr>Presentación de PowerPoint</vt:lpstr>
      <vt:lpstr>Creación de repositorios</vt:lpstr>
      <vt:lpstr>Presentación de PowerPoint</vt:lpstr>
      <vt:lpstr>Presentación de PowerPoint</vt:lpstr>
      <vt:lpstr>Instalación de la versión desktop de GitHub (https://desktop.github.com/) </vt:lpstr>
      <vt:lpstr>Clonación de Repositorios</vt:lpstr>
      <vt:lpstr>Presentación de PowerPoint</vt:lpstr>
      <vt:lpstr>CREACION DE COMMIT</vt:lpstr>
      <vt:lpstr>CREACION DE PUSH</vt:lpstr>
      <vt:lpstr>CREACION DE PULL</vt:lpstr>
      <vt:lpstr>CREACION DE BRANCH (RAMAS)</vt:lpstr>
      <vt:lpstr>Presentación de PowerPoint</vt:lpstr>
      <vt:lpstr>AGREGANDO COLABORADORES</vt:lpstr>
      <vt:lpstr>CREACION DE ISSUES (https://github.com/bortan01/blog)</vt:lpstr>
      <vt:lpstr>Presentación de PowerPoint</vt:lpstr>
      <vt:lpstr>CRANDO FORK (https://github.com/bortan01/blog)</vt:lpstr>
      <vt:lpstr>Presentación de PowerPoint</vt:lpstr>
      <vt:lpstr>CREANDO PULL REQUEST</vt:lpstr>
      <vt:lpstr>ACETANDO PULL REQUEST</vt:lpstr>
      <vt:lpstr>CERRANDO PULL REQUEST</vt:lpstr>
      <vt:lpstr>Presentación de PowerPoint</vt:lpstr>
      <vt:lpstr>Páginas de GitHub</vt:lpstr>
      <vt:lpstr>CREANDO ORGANZACION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DE EL SALVADOR FACULTAD MULTIDISCIPLINARIA PARACENTRAL DEPARTAMENTO DE INFORMATICA</dc:title>
  <dc:creator>Deysi</dc:creator>
  <cp:lastModifiedBy>Deysi</cp:lastModifiedBy>
  <cp:revision>34</cp:revision>
  <dcterms:created xsi:type="dcterms:W3CDTF">2018-07-21T19:54:01Z</dcterms:created>
  <dcterms:modified xsi:type="dcterms:W3CDTF">2018-07-26T17:34:19Z</dcterms:modified>
</cp:coreProperties>
</file>